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8" r:id="rId2"/>
    <p:sldId id="259" r:id="rId3"/>
    <p:sldId id="260" r:id="rId4"/>
    <p:sldId id="261" r:id="rId5"/>
    <p:sldId id="262" r:id="rId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18453B"/>
    <a:srgbClr val="0C533A"/>
    <a:srgbClr val="064339"/>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82"/>
    <p:restoredTop sz="94721"/>
  </p:normalViewPr>
  <p:slideViewPr>
    <p:cSldViewPr snapToGrid="0" snapToObjects="1" showGuides="1">
      <p:cViewPr varScale="1">
        <p:scale>
          <a:sx n="55" d="100"/>
          <a:sy n="55" d="100"/>
        </p:scale>
        <p:origin x="208" y="14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8F85B5-031D-FB4F-BF42-8976270A9BC7}" type="datetimeFigureOut">
              <a:rPr lang="en-US" smtClean="0"/>
              <a:t>4/23/18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DA07C7-95D8-7B4F-AB36-E9445FDE2F35}" type="slidenum">
              <a:rPr lang="en-US" smtClean="0"/>
              <a:t>‹#›</a:t>
            </a:fld>
            <a:endParaRPr lang="en-US"/>
          </a:p>
        </p:txBody>
      </p:sp>
    </p:spTree>
    <p:extLst>
      <p:ext uri="{BB962C8B-B14F-4D97-AF65-F5344CB8AC3E}">
        <p14:creationId xmlns:p14="http://schemas.microsoft.com/office/powerpoint/2010/main" val="41300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Place text here if you want to add a longer descripti</a:t>
            </a:r>
            <a:r>
              <a:rPr lang="en-US" baseline="0" dirty="0"/>
              <a:t>on of the image or video.</a:t>
            </a:r>
            <a:endParaRPr lang="en-US" dirty="0"/>
          </a:p>
        </p:txBody>
      </p:sp>
      <p:sp>
        <p:nvSpPr>
          <p:cNvPr id="4" name="Slide Number Placeholder 3"/>
          <p:cNvSpPr>
            <a:spLocks noGrp="1"/>
          </p:cNvSpPr>
          <p:nvPr>
            <p:ph type="sldNum" sz="quarter" idx="10"/>
          </p:nvPr>
        </p:nvSpPr>
        <p:spPr/>
        <p:txBody>
          <a:bodyPr/>
          <a:lstStyle/>
          <a:p>
            <a:fld id="{4478DBE9-3B14-403B-8C28-D6D3D18426CB}" type="slidenum">
              <a:rPr lang="en-US" smtClean="0"/>
              <a:t>4</a:t>
            </a:fld>
            <a:endParaRPr lang="en-US"/>
          </a:p>
        </p:txBody>
      </p:sp>
    </p:spTree>
    <p:extLst>
      <p:ext uri="{BB962C8B-B14F-4D97-AF65-F5344CB8AC3E}">
        <p14:creationId xmlns:p14="http://schemas.microsoft.com/office/powerpoint/2010/main" val="2597954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728841"/>
            <a:ext cx="7772400" cy="1301965"/>
          </a:xfrm>
          <a:prstGeom prst="rect">
            <a:avLst/>
          </a:prstGeom>
        </p:spPr>
        <p:txBody>
          <a:bodyPr>
            <a:normAutofit/>
          </a:bodyPr>
          <a:lstStyle>
            <a:lvl1pPr algn="l">
              <a:defRPr sz="3600" b="0" i="0" baseline="0">
                <a:ln>
                  <a:noFill/>
                </a:ln>
                <a:solidFill>
                  <a:srgbClr val="18453B"/>
                </a:solidFill>
                <a:latin typeface="Gotham-Bold"/>
                <a:cs typeface="Gotham-Bold"/>
              </a:defRPr>
            </a:lvl1pPr>
          </a:lstStyle>
          <a:p>
            <a:r>
              <a:rPr lang="en-US" dirty="0"/>
              <a:t>Presentation Title</a:t>
            </a:r>
          </a:p>
        </p:txBody>
      </p:sp>
      <p:sp>
        <p:nvSpPr>
          <p:cNvPr id="3" name="Subtitle 2"/>
          <p:cNvSpPr>
            <a:spLocks noGrp="1"/>
          </p:cNvSpPr>
          <p:nvPr>
            <p:ph type="subTitle" idx="1"/>
          </p:nvPr>
        </p:nvSpPr>
        <p:spPr>
          <a:xfrm>
            <a:off x="685800" y="3030807"/>
            <a:ext cx="7772400" cy="2102356"/>
          </a:xfrm>
          <a:prstGeom prst="rect">
            <a:avLst/>
          </a:prstGeom>
        </p:spPr>
        <p:txBody>
          <a:bodyPr anchor="t">
            <a:normAutofit/>
          </a:bodyPr>
          <a:lstStyle>
            <a:lvl1pPr marL="0" indent="0" algn="l">
              <a:buNone/>
              <a:defRPr sz="2400" b="0" i="0">
                <a:solidFill>
                  <a:schemeClr val="tx1">
                    <a:lumMod val="75000"/>
                    <a:lumOff val="25000"/>
                  </a:schemeClr>
                </a:solidFill>
                <a:latin typeface="Gotham Book"/>
                <a:cs typeface="Gotham Boo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D803B8FA-BCB0-5D4D-9E0C-8594CF5A2264}" type="datetime1">
              <a:rPr lang="en-US"/>
              <a:pPr>
                <a:defRPr/>
              </a:pPr>
              <a:t>4/23/18</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205D934E-3E61-264D-8682-F58928E18B8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747030"/>
            <a:ext cx="8229600" cy="981810"/>
          </a:xfrm>
          <a:prstGeom prst="rect">
            <a:avLst/>
          </a:prstGeom>
        </p:spPr>
        <p:txBody>
          <a:bodyPr>
            <a:normAutofit/>
          </a:bodyPr>
          <a:lstStyle>
            <a:lvl1pPr algn="l">
              <a:defRPr sz="3600" b="0" i="0" baseline="0">
                <a:solidFill>
                  <a:srgbClr val="18453B"/>
                </a:solidFill>
                <a:latin typeface="Gotham-Bold"/>
                <a:cs typeface="Gotham-Bold"/>
              </a:defRPr>
            </a:lvl1pPr>
          </a:lstStyle>
          <a:p>
            <a:r>
              <a:rPr lang="en-US" dirty="0"/>
              <a:t>1 column full width, bullets</a:t>
            </a:r>
          </a:p>
        </p:txBody>
      </p:sp>
      <p:sp>
        <p:nvSpPr>
          <p:cNvPr id="3" name="Content Placeholder 2"/>
          <p:cNvSpPr>
            <a:spLocks noGrp="1"/>
          </p:cNvSpPr>
          <p:nvPr>
            <p:ph idx="1"/>
          </p:nvPr>
        </p:nvSpPr>
        <p:spPr>
          <a:xfrm>
            <a:off x="457200" y="2059668"/>
            <a:ext cx="8229600" cy="4066495"/>
          </a:xfrm>
          <a:prstGeom prst="rect">
            <a:avLst/>
          </a:prstGeom>
        </p:spPr>
        <p:txBody>
          <a:bodyPr/>
          <a:lstStyle>
            <a:lvl1pPr>
              <a:buClr>
                <a:schemeClr val="tx1">
                  <a:lumMod val="75000"/>
                  <a:lumOff val="25000"/>
                </a:schemeClr>
              </a:buClr>
              <a:buFont typeface="Wingdings" charset="2"/>
              <a:buChar char="§"/>
              <a:defRPr sz="2800" b="0" i="0">
                <a:solidFill>
                  <a:schemeClr val="tx1">
                    <a:lumMod val="75000"/>
                    <a:lumOff val="25000"/>
                  </a:schemeClr>
                </a:solidFill>
                <a:latin typeface="Gotham Book"/>
                <a:cs typeface="Gotham Book"/>
              </a:defRPr>
            </a:lvl1pPr>
            <a:lvl2pPr marL="649224">
              <a:buClr>
                <a:schemeClr val="tx1">
                  <a:lumMod val="75000"/>
                  <a:lumOff val="25000"/>
                </a:schemeClr>
              </a:buClr>
              <a:buSzPct val="85000"/>
              <a:buFont typeface="Wingdings" charset="2"/>
              <a:buChar char="§"/>
              <a:defRPr sz="2400" b="0" i="0">
                <a:solidFill>
                  <a:schemeClr val="tx1">
                    <a:lumMod val="75000"/>
                    <a:lumOff val="2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C93AF409-9F3D-4144-905F-D667DBFB2192}" type="datetime1">
              <a:rPr lang="en-US"/>
              <a:pPr>
                <a:defRPr/>
              </a:pPr>
              <a:t>4/23/18</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0B4461CB-4CA9-2A43-A3FA-624E1DA485A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747030"/>
            <a:ext cx="8229600" cy="981810"/>
          </a:xfrm>
          <a:prstGeom prst="rect">
            <a:avLst/>
          </a:prstGeom>
        </p:spPr>
        <p:txBody>
          <a:bodyPr>
            <a:normAutofit/>
          </a:bodyPr>
          <a:lstStyle>
            <a:lvl1pPr algn="l">
              <a:defRPr sz="3600" b="0" i="0" baseline="0">
                <a:solidFill>
                  <a:srgbClr val="18453B"/>
                </a:solidFill>
                <a:latin typeface="Gotham-Bold"/>
                <a:cs typeface="Gotham-Bold"/>
              </a:defRPr>
            </a:lvl1pPr>
          </a:lstStyle>
          <a:p>
            <a:r>
              <a:rPr lang="en-US" dirty="0"/>
              <a:t>2 columns, bullets</a:t>
            </a:r>
          </a:p>
        </p:txBody>
      </p:sp>
      <p:sp>
        <p:nvSpPr>
          <p:cNvPr id="3" name="Content Placeholder 2"/>
          <p:cNvSpPr>
            <a:spLocks noGrp="1"/>
          </p:cNvSpPr>
          <p:nvPr>
            <p:ph idx="1"/>
          </p:nvPr>
        </p:nvSpPr>
        <p:spPr>
          <a:xfrm>
            <a:off x="457200" y="2059668"/>
            <a:ext cx="3950704" cy="4296682"/>
          </a:xfrm>
          <a:prstGeom prst="rect">
            <a:avLst/>
          </a:prstGeom>
        </p:spPr>
        <p:txBody>
          <a:bodyPr/>
          <a:lstStyle>
            <a:lvl1pPr>
              <a:buClr>
                <a:schemeClr val="tx1">
                  <a:lumMod val="75000"/>
                  <a:lumOff val="25000"/>
                </a:schemeClr>
              </a:buClr>
              <a:buFont typeface="Wingdings" charset="2"/>
              <a:buChar char="§"/>
              <a:defRPr sz="2800" b="0" i="0">
                <a:solidFill>
                  <a:schemeClr val="tx1">
                    <a:lumMod val="65000"/>
                    <a:lumOff val="35000"/>
                  </a:schemeClr>
                </a:solidFill>
                <a:latin typeface="Gotham Book"/>
                <a:cs typeface="Gotham Book"/>
              </a:defRPr>
            </a:lvl1pPr>
            <a:lvl2pPr>
              <a:buClr>
                <a:schemeClr val="tx1">
                  <a:lumMod val="75000"/>
                  <a:lumOff val="25000"/>
                </a:schemeClr>
              </a:buClr>
              <a:buFont typeface="Wingdings" charset="2"/>
              <a:buChar char="§"/>
              <a:defRPr sz="2400" b="0" i="0">
                <a:solidFill>
                  <a:schemeClr val="tx1">
                    <a:lumMod val="65000"/>
                    <a:lumOff val="3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3849B177-5D8B-7A43-B9D4-2D03D1F64BD4}" type="datetime1">
              <a:rPr lang="en-US"/>
              <a:pPr>
                <a:defRPr/>
              </a:pPr>
              <a:t>4/23/18</a:t>
            </a:fld>
            <a:endParaRPr lang="en-US"/>
          </a:p>
        </p:txBody>
      </p:sp>
      <p:sp>
        <p:nvSpPr>
          <p:cNvPr id="6"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7"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4599938D-0427-3542-974E-F7CD887B3868}" type="slidenum">
              <a:rPr lang="en-US"/>
              <a:pPr>
                <a:defRPr/>
              </a:pPr>
              <a:t>‹#›</a:t>
            </a:fld>
            <a:endParaRPr lang="en-US"/>
          </a:p>
        </p:txBody>
      </p:sp>
      <p:sp>
        <p:nvSpPr>
          <p:cNvPr id="8" name="Content Placeholder 2"/>
          <p:cNvSpPr>
            <a:spLocks noGrp="1"/>
          </p:cNvSpPr>
          <p:nvPr>
            <p:ph idx="13"/>
          </p:nvPr>
        </p:nvSpPr>
        <p:spPr>
          <a:xfrm>
            <a:off x="4736096" y="2059668"/>
            <a:ext cx="3950704" cy="4296682"/>
          </a:xfrm>
          <a:prstGeom prst="rect">
            <a:avLst/>
          </a:prstGeom>
        </p:spPr>
        <p:txBody>
          <a:bodyPr/>
          <a:lstStyle>
            <a:lvl1pPr>
              <a:buClr>
                <a:schemeClr val="tx1">
                  <a:lumMod val="75000"/>
                  <a:lumOff val="25000"/>
                </a:schemeClr>
              </a:buClr>
              <a:buFont typeface="Wingdings" charset="2"/>
              <a:buChar char="§"/>
              <a:defRPr sz="2800" b="0" i="0">
                <a:solidFill>
                  <a:schemeClr val="tx1">
                    <a:lumMod val="65000"/>
                    <a:lumOff val="35000"/>
                  </a:schemeClr>
                </a:solidFill>
                <a:latin typeface="Gotham Book"/>
                <a:cs typeface="Gotham Book"/>
              </a:defRPr>
            </a:lvl1pPr>
            <a:lvl2pPr>
              <a:buClr>
                <a:schemeClr val="tx1">
                  <a:lumMod val="75000"/>
                  <a:lumOff val="25000"/>
                </a:schemeClr>
              </a:buClr>
              <a:buFont typeface="Wingdings" charset="2"/>
              <a:buChar char="§"/>
              <a:defRPr sz="2400" b="0" i="0">
                <a:solidFill>
                  <a:schemeClr val="tx1">
                    <a:lumMod val="65000"/>
                    <a:lumOff val="3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779044"/>
            <a:ext cx="8229600" cy="821157"/>
          </a:xfrm>
          <a:prstGeom prst="rect">
            <a:avLst/>
          </a:prstGeom>
        </p:spPr>
        <p:txBody>
          <a:bodyPr>
            <a:normAutofit/>
          </a:bodyPr>
          <a:lstStyle>
            <a:lvl1pPr algn="l">
              <a:defRPr sz="3600" b="0" i="0">
                <a:solidFill>
                  <a:srgbClr val="18453B"/>
                </a:solidFill>
                <a:latin typeface="Gotham-Bold"/>
                <a:cs typeface="Gotham-Bold"/>
              </a:defRPr>
            </a:lvl1pPr>
          </a:lstStyle>
          <a:p>
            <a:r>
              <a:rPr lang="en-US" dirty="0"/>
              <a:t>1 column, no bullets</a:t>
            </a:r>
          </a:p>
        </p:txBody>
      </p:sp>
      <p:sp>
        <p:nvSpPr>
          <p:cNvPr id="3" name="Content Placeholder 2"/>
          <p:cNvSpPr>
            <a:spLocks noGrp="1"/>
          </p:cNvSpPr>
          <p:nvPr>
            <p:ph idx="1"/>
          </p:nvPr>
        </p:nvSpPr>
        <p:spPr>
          <a:xfrm>
            <a:off x="457200" y="1600201"/>
            <a:ext cx="8229600" cy="4419600"/>
          </a:xfrm>
          <a:prstGeom prst="rect">
            <a:avLst/>
          </a:prstGeom>
        </p:spPr>
        <p:txBody>
          <a:bodyPr wrap="square" numCol="1" anchor="t"/>
          <a:lstStyle>
            <a:lvl1pPr marL="0" indent="0" algn="l">
              <a:buClr>
                <a:schemeClr val="tx1">
                  <a:lumMod val="75000"/>
                  <a:lumOff val="25000"/>
                </a:schemeClr>
              </a:buClr>
              <a:buFontTx/>
              <a:buNone/>
              <a:defRPr sz="2400" b="0" i="0" baseline="0">
                <a:solidFill>
                  <a:schemeClr val="tx1">
                    <a:lumMod val="75000"/>
                    <a:lumOff val="25000"/>
                  </a:schemeClr>
                </a:solidFill>
                <a:latin typeface="Gotham Book"/>
                <a:cs typeface="Gotham Book"/>
              </a:defRPr>
            </a:lvl1pPr>
            <a:lvl2pPr marL="0" indent="0" algn="l">
              <a:buClr>
                <a:schemeClr val="tx1">
                  <a:lumMod val="75000"/>
                  <a:lumOff val="25000"/>
                </a:schemeClr>
              </a:buClr>
              <a:buFontTx/>
              <a:buNone/>
              <a:defRPr sz="2000" b="0" i="0">
                <a:solidFill>
                  <a:schemeClr val="tx1">
                    <a:lumMod val="75000"/>
                    <a:lumOff val="2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9F847968-A88B-B947-87AA-BB83F906ED2F}" type="datetime1">
              <a:rPr lang="en-US"/>
              <a:pPr>
                <a:defRPr/>
              </a:pPr>
              <a:t>4/23/18</a:t>
            </a:fld>
            <a:endParaRPr lang="en-US"/>
          </a:p>
        </p:txBody>
      </p:sp>
      <p:sp>
        <p:nvSpPr>
          <p:cNvPr id="6"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7"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4DCE0E26-47BB-FF4B-814B-E43C1B98F5D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875091"/>
            <a:ext cx="8229600" cy="725109"/>
          </a:xfrm>
          <a:prstGeom prst="rect">
            <a:avLst/>
          </a:prstGeom>
        </p:spPr>
        <p:txBody>
          <a:bodyPr>
            <a:normAutofit/>
          </a:bodyPr>
          <a:lstStyle>
            <a:lvl1pPr algn="l">
              <a:defRPr sz="3600" b="0" i="0">
                <a:solidFill>
                  <a:srgbClr val="18453B"/>
                </a:solidFill>
                <a:latin typeface="Gotham-Bold"/>
                <a:cs typeface="Gotham-Bold"/>
              </a:defRPr>
            </a:lvl1pPr>
          </a:lstStyle>
          <a:p>
            <a:r>
              <a:rPr lang="en-US" dirty="0"/>
              <a:t>1 column, numbers</a:t>
            </a:r>
          </a:p>
        </p:txBody>
      </p:sp>
      <p:sp>
        <p:nvSpPr>
          <p:cNvPr id="3" name="Content Placeholder 2"/>
          <p:cNvSpPr>
            <a:spLocks noGrp="1"/>
          </p:cNvSpPr>
          <p:nvPr>
            <p:ph idx="1"/>
          </p:nvPr>
        </p:nvSpPr>
        <p:spPr>
          <a:xfrm>
            <a:off x="457200" y="1600201"/>
            <a:ext cx="8229600" cy="4419600"/>
          </a:xfrm>
          <a:prstGeom prst="rect">
            <a:avLst/>
          </a:prstGeom>
        </p:spPr>
        <p:txBody>
          <a:bodyPr wrap="square" numCol="1" anchor="t"/>
          <a:lstStyle>
            <a:lvl1pPr marL="457200" indent="-457200" algn="l">
              <a:buClr>
                <a:schemeClr val="tx1">
                  <a:lumMod val="75000"/>
                  <a:lumOff val="25000"/>
                </a:schemeClr>
              </a:buClr>
              <a:buFont typeface="+mj-lt"/>
              <a:buAutoNum type="arabicPeriod"/>
              <a:defRPr sz="2400" b="0" i="0" baseline="0">
                <a:solidFill>
                  <a:schemeClr val="tx1">
                    <a:lumMod val="75000"/>
                    <a:lumOff val="25000"/>
                  </a:schemeClr>
                </a:solidFill>
                <a:latin typeface="Gotham Book"/>
                <a:cs typeface="Gotham Book"/>
              </a:defRPr>
            </a:lvl1pPr>
            <a:lvl2pPr marL="457200" indent="457200" algn="l">
              <a:buClr>
                <a:schemeClr val="tx1">
                  <a:lumMod val="75000"/>
                  <a:lumOff val="25000"/>
                </a:schemeClr>
              </a:buClr>
              <a:buFont typeface="Wingdings" charset="2"/>
              <a:buChar char="§"/>
              <a:defRPr sz="2000" b="0" i="0">
                <a:solidFill>
                  <a:schemeClr val="tx1">
                    <a:lumMod val="75000"/>
                    <a:lumOff val="2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04B2702C-F183-E649-BBAD-4C35648D6001}" type="datetime1">
              <a:rPr lang="en-US"/>
              <a:pPr>
                <a:defRPr/>
              </a:pPr>
              <a:t>4/23/18</a:t>
            </a:fld>
            <a:endParaRPr lang="en-US"/>
          </a:p>
        </p:txBody>
      </p:sp>
      <p:sp>
        <p:nvSpPr>
          <p:cNvPr id="7"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8"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14362E17-3E5F-5C4D-AFD9-BBBB918BE23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0F7396A-CB31-4C44-A25A-27DCF183A80B}" type="datetimeFigureOut">
              <a:rPr lang="en-US" smtClean="0"/>
              <a:t>4/23/18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247E9-1E0E-CB42-A0B9-9F45FB204060}" type="slidenum">
              <a:rPr lang="en-US" smtClean="0"/>
              <a:t>‹#›</a:t>
            </a:fld>
            <a:endParaRPr lang="en-US"/>
          </a:p>
        </p:txBody>
      </p:sp>
    </p:spTree>
    <p:extLst>
      <p:ext uri="{BB962C8B-B14F-4D97-AF65-F5344CB8AC3E}">
        <p14:creationId xmlns:p14="http://schemas.microsoft.com/office/powerpoint/2010/main" val="383010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F7396A-CB31-4C44-A25A-27DCF183A80B}" type="datetimeFigureOut">
              <a:rPr lang="en-US" smtClean="0"/>
              <a:t>4/23/18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9247E9-1E0E-CB42-A0B9-9F45FB204060}" type="slidenum">
              <a:rPr lang="en-US" smtClean="0"/>
              <a:t>‹#›</a:t>
            </a:fld>
            <a:endParaRPr lang="en-US"/>
          </a:p>
        </p:txBody>
      </p:sp>
    </p:spTree>
    <p:extLst>
      <p:ext uri="{BB962C8B-B14F-4D97-AF65-F5344CB8AC3E}">
        <p14:creationId xmlns:p14="http://schemas.microsoft.com/office/powerpoint/2010/main" val="1725202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F7396A-CB31-4C44-A25A-27DCF183A80B}" type="datetimeFigureOut">
              <a:rPr lang="en-US" smtClean="0"/>
              <a:t>4/23/18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247E9-1E0E-CB42-A0B9-9F45FB204060}" type="slidenum">
              <a:rPr lang="en-US" smtClean="0"/>
              <a:t>‹#›</a:t>
            </a:fld>
            <a:endParaRPr lang="en-US"/>
          </a:p>
        </p:txBody>
      </p:sp>
    </p:spTree>
    <p:extLst>
      <p:ext uri="{BB962C8B-B14F-4D97-AF65-F5344CB8AC3E}">
        <p14:creationId xmlns:p14="http://schemas.microsoft.com/office/powerpoint/2010/main" val="3342690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lumMod val="65000"/>
                    <a:lumOff val="35000"/>
                  </a:schemeClr>
                </a:solidFill>
                <a:latin typeface="Gotham Book"/>
                <a:ea typeface="+mn-ea"/>
                <a:cs typeface="+mn-cs"/>
              </a:defRPr>
            </a:lvl1pPr>
          </a:lstStyle>
          <a:p>
            <a:pPr>
              <a:defRPr/>
            </a:pPr>
            <a:fld id="{FB44CCF9-D185-2447-94DE-2F097F7C2422}" type="datetime1">
              <a:rPr lang="en-US"/>
              <a:pPr>
                <a:defRPr/>
              </a:pPr>
              <a:t>4/23/18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lumMod val="65000"/>
                    <a:lumOff val="35000"/>
                  </a:schemeClr>
                </a:solidFill>
                <a:latin typeface="Gotham Book"/>
                <a:ea typeface="+mn-ea"/>
                <a:cs typeface="+mn-cs"/>
              </a:defRPr>
            </a:lvl1pPr>
          </a:lstStyle>
          <a:p>
            <a:pPr>
              <a:defRPr/>
            </a:pPr>
            <a:r>
              <a:rPr lang="en-US"/>
              <a:t>Footer</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ln>
                  <a:noFill/>
                </a:ln>
                <a:solidFill>
                  <a:schemeClr val="tx1">
                    <a:lumMod val="65000"/>
                    <a:lumOff val="35000"/>
                  </a:schemeClr>
                </a:solidFill>
                <a:latin typeface="Gotham Book"/>
                <a:ea typeface="+mn-ea"/>
                <a:cs typeface="+mn-cs"/>
              </a:defRPr>
            </a:lvl1pPr>
          </a:lstStyle>
          <a:p>
            <a:pPr>
              <a:defRPr/>
            </a:pPr>
            <a:fld id="{E1544D71-77D6-5B4F-A1FC-5CA064DBD196}" type="slidenum">
              <a:rPr lang="en-US"/>
              <a:pPr>
                <a:defRPr/>
              </a:pPr>
              <a:t>‹#›</a:t>
            </a:fld>
            <a:endParaRPr lang="en-US" dirty="0"/>
          </a:p>
        </p:txBody>
      </p:sp>
      <p:pic>
        <p:nvPicPr>
          <p:cNvPr id="1029" name="Picture 6" descr="PP_MSU_chevron.jpg"/>
          <p:cNvPicPr>
            <a:picLocks noChangeAspect="1"/>
          </p:cNvPicPr>
          <p:nvPr userDrawn="1"/>
        </p:nvPicPr>
        <p:blipFill>
          <a:blip r:embed="rId11"/>
          <a:srcRect/>
          <a:stretch>
            <a:fillRect/>
          </a:stretch>
        </p:blipFill>
        <p:spPr bwMode="auto">
          <a:xfrm>
            <a:off x="0" y="0"/>
            <a:ext cx="9144000" cy="2460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8" r:id="rId4"/>
    <p:sldLayoutId id="2147483697" r:id="rId5"/>
    <p:sldLayoutId id="2147483699" r:id="rId6"/>
    <p:sldLayoutId id="2147483700" r:id="rId7"/>
    <p:sldLayoutId id="2147483701" r:id="rId8"/>
  </p:sldLayoutIdLst>
  <p:txStyles>
    <p:titleStyle>
      <a:lvl1pPr algn="ctr" defTabSz="457200" rtl="0" eaLnBrk="1" fontAlgn="base" hangingPunct="1">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Gotham Book"/>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Gotham Book"/>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Gotham Book"/>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Gotham Book"/>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Gotham Book"/>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ebaccess.msu.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95728"/>
            <a:ext cx="7772400" cy="1024128"/>
          </a:xfrm>
        </p:spPr>
        <p:txBody>
          <a:bodyPr/>
          <a:lstStyle/>
          <a:p>
            <a:r>
              <a:rPr lang="en-US" dirty="0"/>
              <a:t>Insert Title Here</a:t>
            </a:r>
          </a:p>
        </p:txBody>
      </p:sp>
      <p:sp>
        <p:nvSpPr>
          <p:cNvPr id="3" name="Subtitle 2"/>
          <p:cNvSpPr>
            <a:spLocks noGrp="1"/>
          </p:cNvSpPr>
          <p:nvPr>
            <p:ph type="subTitle" idx="1"/>
          </p:nvPr>
        </p:nvSpPr>
        <p:spPr>
          <a:xfrm>
            <a:off x="1371600" y="3886199"/>
            <a:ext cx="6400800" cy="2259419"/>
          </a:xfrm>
        </p:spPr>
        <p:txBody>
          <a:bodyPr>
            <a:normAutofit/>
          </a:bodyPr>
          <a:lstStyle/>
          <a:p>
            <a:r>
              <a:rPr lang="en-US" dirty="0"/>
              <a:t>This template can be used as a guide to help you make more accessible presentations, or you can copy your materials over into this file and resave it with a different name.</a:t>
            </a:r>
          </a:p>
        </p:txBody>
      </p:sp>
    </p:spTree>
    <p:extLst>
      <p:ext uri="{BB962C8B-B14F-4D97-AF65-F5344CB8AC3E}">
        <p14:creationId xmlns:p14="http://schemas.microsoft.com/office/powerpoint/2010/main" val="1932610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844062"/>
            <a:ext cx="8229600" cy="756138"/>
          </a:xfrm>
        </p:spPr>
        <p:txBody>
          <a:bodyPr/>
          <a:lstStyle/>
          <a:p>
            <a:pPr algn="l"/>
            <a:r>
              <a:rPr lang="en-US" dirty="0"/>
              <a:t>Items to do:</a:t>
            </a:r>
          </a:p>
        </p:txBody>
      </p:sp>
      <p:sp>
        <p:nvSpPr>
          <p:cNvPr id="6" name="Content Placeholder 5"/>
          <p:cNvSpPr>
            <a:spLocks noGrp="1"/>
          </p:cNvSpPr>
          <p:nvPr>
            <p:ph idx="1"/>
          </p:nvPr>
        </p:nvSpPr>
        <p:spPr/>
        <p:txBody>
          <a:bodyPr/>
          <a:lstStyle/>
          <a:p>
            <a:r>
              <a:rPr lang="en-US" dirty="0"/>
              <a:t>Enter slide titles in Outline mode (in slide sorter on the left)</a:t>
            </a:r>
          </a:p>
          <a:p>
            <a:r>
              <a:rPr lang="en-US" dirty="0"/>
              <a:t>Descriptive links </a:t>
            </a:r>
            <a:r>
              <a:rPr lang="en-US" dirty="0">
                <a:hlinkClick r:id="rId2"/>
              </a:rPr>
              <a:t>This link will take you to MSU's Accessibility Site</a:t>
            </a:r>
            <a:endParaRPr lang="en-US" dirty="0"/>
          </a:p>
          <a:p>
            <a:pPr marL="0" indent="0">
              <a:buNone/>
            </a:pPr>
            <a:endParaRPr lang="en-US" dirty="0"/>
          </a:p>
        </p:txBody>
      </p:sp>
    </p:spTree>
    <p:extLst>
      <p:ext uri="{BB962C8B-B14F-4D97-AF65-F5344CB8AC3E}">
        <p14:creationId xmlns:p14="http://schemas.microsoft.com/office/powerpoint/2010/main" val="2020939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75860"/>
            <a:ext cx="8229600" cy="924339"/>
          </a:xfrm>
        </p:spPr>
        <p:txBody>
          <a:bodyPr/>
          <a:lstStyle/>
          <a:p>
            <a:r>
              <a:rPr lang="en-US" dirty="0"/>
              <a:t>Other items in this template</a:t>
            </a:r>
          </a:p>
        </p:txBody>
      </p:sp>
      <p:sp>
        <p:nvSpPr>
          <p:cNvPr id="2" name="Content Placeholder 1"/>
          <p:cNvSpPr>
            <a:spLocks noGrp="1"/>
          </p:cNvSpPr>
          <p:nvPr>
            <p:ph sz="half" idx="1"/>
          </p:nvPr>
        </p:nvSpPr>
        <p:spPr/>
        <p:txBody>
          <a:bodyPr>
            <a:normAutofit/>
          </a:bodyPr>
          <a:lstStyle/>
          <a:p>
            <a:r>
              <a:rPr lang="en-US" dirty="0"/>
              <a:t>English has been set as the default language for the file.</a:t>
            </a:r>
          </a:p>
        </p:txBody>
      </p:sp>
      <p:sp>
        <p:nvSpPr>
          <p:cNvPr id="3" name="Content Placeholder 2"/>
          <p:cNvSpPr>
            <a:spLocks noGrp="1"/>
          </p:cNvSpPr>
          <p:nvPr>
            <p:ph sz="half" idx="2"/>
          </p:nvPr>
        </p:nvSpPr>
        <p:spPr/>
        <p:txBody>
          <a:bodyPr>
            <a:normAutofit/>
          </a:bodyPr>
          <a:lstStyle/>
          <a:p>
            <a:r>
              <a:rPr lang="en-US" dirty="0"/>
              <a:t>Titles for blank slides have been moved off of the slide so you can add slide titles in the outline, but they will not show up on the screen during a presentation.  </a:t>
            </a:r>
          </a:p>
        </p:txBody>
      </p:sp>
    </p:spTree>
    <p:extLst>
      <p:ext uri="{BB962C8B-B14F-4D97-AF65-F5344CB8AC3E}">
        <p14:creationId xmlns:p14="http://schemas.microsoft.com/office/powerpoint/2010/main" val="2538698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0" y="-1143000"/>
            <a:ext cx="8229600" cy="1143000"/>
          </a:xfrm>
        </p:spPr>
        <p:txBody>
          <a:bodyPr>
            <a:noAutofit/>
          </a:bodyPr>
          <a:lstStyle/>
          <a:p>
            <a:pPr algn="l"/>
            <a:r>
              <a:rPr lang="en-US" sz="3200" dirty="0"/>
              <a:t>Hidden</a:t>
            </a:r>
            <a:r>
              <a:rPr lang="en-US" sz="3200" baseline="0" dirty="0"/>
              <a:t> Title Four (be sure this is filled</a:t>
            </a:r>
            <a:r>
              <a:rPr lang="en-US" sz="3200" dirty="0"/>
              <a:t> out descriptively) Use to show a video or image.</a:t>
            </a:r>
          </a:p>
        </p:txBody>
      </p:sp>
    </p:spTree>
    <p:extLst>
      <p:ext uri="{BB962C8B-B14F-4D97-AF65-F5344CB8AC3E}">
        <p14:creationId xmlns:p14="http://schemas.microsoft.com/office/powerpoint/2010/main" val="1523182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593726"/>
            <a:ext cx="9144000" cy="566738"/>
          </a:xfrm>
        </p:spPr>
        <p:txBody>
          <a:bodyPr>
            <a:noAutofit/>
          </a:bodyPr>
          <a:lstStyle/>
          <a:p>
            <a:r>
              <a:rPr lang="en-US" sz="4800" b="0" dirty="0"/>
              <a:t>Hidden</a:t>
            </a:r>
            <a:r>
              <a:rPr lang="en-US" sz="4800" b="0" baseline="0" dirty="0"/>
              <a:t> Title </a:t>
            </a:r>
            <a:r>
              <a:rPr lang="en-US" sz="4800" b="0" dirty="0"/>
              <a:t>Five (be sure this is filled out)</a:t>
            </a:r>
          </a:p>
        </p:txBody>
      </p:sp>
      <p:pic>
        <p:nvPicPr>
          <p:cNvPr id="4" name="Picture Placeholder 3" descr="This is a decorative picture" title="Drawing of a grasshopper mouse"/>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t="3896" b="4579"/>
          <a:stretch/>
        </p:blipFill>
        <p:spPr>
          <a:xfrm>
            <a:off x="1792288" y="182880"/>
            <a:ext cx="5486400" cy="4937760"/>
          </a:xfrm>
        </p:spPr>
      </p:pic>
      <p:sp>
        <p:nvSpPr>
          <p:cNvPr id="3" name="Text Placeholder 2"/>
          <p:cNvSpPr>
            <a:spLocks noGrp="1"/>
          </p:cNvSpPr>
          <p:nvPr>
            <p:ph type="body" sz="half" idx="2"/>
          </p:nvPr>
        </p:nvSpPr>
        <p:spPr>
          <a:xfrm>
            <a:off x="1792288" y="3180523"/>
            <a:ext cx="5486400" cy="1709529"/>
          </a:xfrm>
        </p:spPr>
        <p:txBody>
          <a:bodyPr>
            <a:normAutofit/>
          </a:bodyPr>
          <a:lstStyle/>
          <a:p>
            <a:r>
              <a:rPr lang="en-US" dirty="0"/>
              <a:t>Leave descriptive text in the caption portion of a PowerPoint Captioned Image template, or right click on the image and choose “format picture” and then choose “Alt text” and enter the text there….use this last option if you do not want the text to show up on the slide.  If you have problems finding the alt text location, you can also enter the text in the presenter notes below.</a:t>
            </a:r>
          </a:p>
        </p:txBody>
      </p:sp>
      <p:pic>
        <p:nvPicPr>
          <p:cNvPr id="6" name="Picture 5" descr="Image of spartan helmet logo used to illustrate Alt Text of images in powerpoint" title="Spartan Helmet">
            <a:extLst>
              <a:ext uri="{FF2B5EF4-FFF2-40B4-BE49-F238E27FC236}">
                <a16:creationId xmlns:a16="http://schemas.microsoft.com/office/drawing/2014/main" id="{F4698515-4DE5-7440-AA57-97DAF9E9A618}"/>
              </a:ext>
            </a:extLst>
          </p:cNvPr>
          <p:cNvPicPr>
            <a:picLocks noChangeAspect="1"/>
          </p:cNvPicPr>
          <p:nvPr/>
        </p:nvPicPr>
        <p:blipFill>
          <a:blip r:embed="rId3"/>
          <a:stretch>
            <a:fillRect/>
          </a:stretch>
        </p:blipFill>
        <p:spPr>
          <a:xfrm>
            <a:off x="2076450" y="806450"/>
            <a:ext cx="2084733" cy="2190826"/>
          </a:xfrm>
          <a:prstGeom prst="rect">
            <a:avLst/>
          </a:prstGeom>
        </p:spPr>
      </p:pic>
    </p:spTree>
    <p:extLst>
      <p:ext uri="{BB962C8B-B14F-4D97-AF65-F5344CB8AC3E}">
        <p14:creationId xmlns:p14="http://schemas.microsoft.com/office/powerpoint/2010/main" val="2734679837"/>
      </p:ext>
    </p:extLst>
  </p:cSld>
  <p:clrMapOvr>
    <a:masterClrMapping/>
  </p:clrMapOvr>
</p:sld>
</file>

<file path=ppt/theme/theme1.xml><?xml version="1.0" encoding="utf-8"?>
<a:theme xmlns:a="http://schemas.openxmlformats.org/drawingml/2006/main" name="MSU Templat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MSU Template 1</Template>
  <TotalTime>28</TotalTime>
  <Words>245</Words>
  <Application>Microsoft Macintosh PowerPoint</Application>
  <PresentationFormat>On-screen Show (4:3)</PresentationFormat>
  <Paragraphs>13</Paragraphs>
  <Slides>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ＭＳ Ｐゴシック</vt:lpstr>
      <vt:lpstr>Arial</vt:lpstr>
      <vt:lpstr>Calibri</vt:lpstr>
      <vt:lpstr>Gotham Book</vt:lpstr>
      <vt:lpstr>Gotham-Bold</vt:lpstr>
      <vt:lpstr>Wingdings</vt:lpstr>
      <vt:lpstr>MSU Template 1</vt:lpstr>
      <vt:lpstr>Insert Title Here</vt:lpstr>
      <vt:lpstr>Items to do:</vt:lpstr>
      <vt:lpstr>Other items in this template</vt:lpstr>
      <vt:lpstr>Hidden Title Four (be sure this is filled out descriptively) Use to show a video or image.</vt:lpstr>
      <vt:lpstr>Hidden Title Five (be sure this is filled out)</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Dean Rehbrerger</dc:creator>
  <cp:lastModifiedBy>Dean Rehbrerger</cp:lastModifiedBy>
  <cp:revision>2</cp:revision>
  <cp:lastPrinted>2010-09-08T13:46:11Z</cp:lastPrinted>
  <dcterms:created xsi:type="dcterms:W3CDTF">2018-04-23T13:30:27Z</dcterms:created>
  <dcterms:modified xsi:type="dcterms:W3CDTF">2018-04-23T15:39:02Z</dcterms:modified>
</cp:coreProperties>
</file>